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62256-2C5B-47F9-A594-67729325F14B}" type="datetimeFigureOut">
              <a:rPr lang="en-CA" smtClean="0"/>
              <a:t>12/06/2012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C862-5A53-45C1-869E-712551950EF6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Content Placeholder 5" descr="IMG_49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52928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56917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352928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56917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56917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064896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56917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IMG_49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352928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Karen</dc:creator>
  <cp:lastModifiedBy>Karen</cp:lastModifiedBy>
  <cp:revision>1</cp:revision>
  <dcterms:created xsi:type="dcterms:W3CDTF">2012-06-13T02:15:52Z</dcterms:created>
  <dcterms:modified xsi:type="dcterms:W3CDTF">2012-06-13T02:20:15Z</dcterms:modified>
</cp:coreProperties>
</file>